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504E"/>
    <a:srgbClr val="659891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672"/>
  </p:normalViewPr>
  <p:slideViewPr>
    <p:cSldViewPr>
      <p:cViewPr>
        <p:scale>
          <a:sx n="30" d="100"/>
          <a:sy n="30" d="100"/>
        </p:scale>
        <p:origin x="1128" y="17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94309-1A61-4E09-96C3-756327CCF9C9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47D77-3526-47E9-8617-6B034A3A26B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730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Resultado de imagem para universidade fernando pessoa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6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627" y="40252772"/>
            <a:ext cx="8527009" cy="3154193"/>
          </a:xfrm>
          <a:prstGeom prst="rect">
            <a:avLst/>
          </a:prstGeom>
        </p:spPr>
      </p:pic>
      <p:sp>
        <p:nvSpPr>
          <p:cNvPr id="6" name="Retângulo 5"/>
          <p:cNvSpPr/>
          <p:nvPr userDrawn="1"/>
        </p:nvSpPr>
        <p:spPr>
          <a:xfrm>
            <a:off x="-30095" y="40100493"/>
            <a:ext cx="32424098" cy="102009"/>
          </a:xfrm>
          <a:prstGeom prst="rect">
            <a:avLst/>
          </a:prstGeom>
          <a:solidFill>
            <a:srgbClr val="DC504E"/>
          </a:solidFill>
          <a:ln>
            <a:solidFill>
              <a:srgbClr val="DC50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668112" y="5010859"/>
            <a:ext cx="31725891" cy="102009"/>
          </a:xfrm>
          <a:prstGeom prst="rect">
            <a:avLst/>
          </a:prstGeom>
          <a:solidFill>
            <a:srgbClr val="DC504E"/>
          </a:solidFill>
          <a:ln>
            <a:solidFill>
              <a:srgbClr val="DC50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E4118D-8DEC-7DDC-5442-9A2C3C9D579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777761" y="2496789"/>
            <a:ext cx="4761968" cy="4081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C46678-613A-9FB0-04B1-46482028687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282420" y="3002898"/>
            <a:ext cx="5442253" cy="16326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DC40803-7894-B662-F8E1-69CBE8A051E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9377" y="2097235"/>
            <a:ext cx="5522390" cy="15061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155718E-A425-7297-DA61-4CB726F5071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79377" y="4384556"/>
            <a:ext cx="16244374" cy="2510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AA1DE5-2A5A-AFA2-2F90-D4D42D3C26C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79377" y="3886855"/>
            <a:ext cx="15670759" cy="3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99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320540" rtl="0" eaLnBrk="1" latinLnBrk="0" hangingPunct="1">
        <a:spcBef>
          <a:spcPct val="20000"/>
        </a:spcBef>
        <a:buFontTx/>
        <a:buNone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2"/>
          <p:cNvSpPr txBox="1">
            <a:spLocks/>
          </p:cNvSpPr>
          <p:nvPr/>
        </p:nvSpPr>
        <p:spPr>
          <a:xfrm>
            <a:off x="16922105" y="10153428"/>
            <a:ext cx="13789734" cy="29380210"/>
          </a:xfrm>
          <a:prstGeom prst="rect">
            <a:avLst/>
          </a:prstGeom>
          <a:noFill/>
        </p:spPr>
        <p:txBody>
          <a:bodyPr vert="horz" lIns="432054" tIns="216027" rIns="432054" bIns="216027" rtlCol="0">
            <a:normAutofit/>
          </a:bodyPr>
          <a:lstStyle>
            <a:lvl1pPr marL="1620203" indent="-1620203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0439" indent="-1350169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pt-BR" sz="5000" dirty="0"/>
              <a:t>Clique para editar o texto em 2 colunas</a:t>
            </a:r>
          </a:p>
        </p:txBody>
      </p:sp>
      <p:sp>
        <p:nvSpPr>
          <p:cNvPr id="5" name="Espaço Reservado para Texto 2"/>
          <p:cNvSpPr txBox="1">
            <a:spLocks/>
          </p:cNvSpPr>
          <p:nvPr/>
        </p:nvSpPr>
        <p:spPr>
          <a:xfrm>
            <a:off x="1620204" y="10153428"/>
            <a:ext cx="13789734" cy="29380210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>
            <a:lvl1pPr marL="0" indent="0" algn="l" defTabSz="4320540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apresentações serão feitas em sessão de Painel no dia </a:t>
            </a:r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de Junho de 2024, às 19h30 na FAAG. </a:t>
            </a:r>
            <a:endParaRPr lang="pt-BR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obrigatório a participação e permanência de pelo menos 1 (um) dos autores durante a exposição pelo tempo de no mínimo 1h30m para responder às questões do público e da comissão avaliadora da área temática.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deverá ser disponibilizado no local indicado pela FAAG, 1 hora antes do início do evento e retirado somente após as 21h00.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responsabilidade do autor do trabalho a colocação e retirado do painel.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deve ter linguagem acadêmica, ser autoexplicativo, conforme modelo apresentado pelo evento, podendo conter ilustrações, tabelas e gráficos.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poderá ser produzido em papel ou lona, conter canaleta e corda, no tamanho de 0,90m x 1,20m, conforme modelo (</a:t>
            </a:r>
            <a:r>
              <a:rPr lang="pt-BR" sz="4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disponível do site do evento, e ser identificado com o título do trabalho (letra inicial maiúscula e demais minúsculas, fonte Arial, tamanho 60), área temática (letra maiúscula, fonte Arial, tamanho 45) e os nomes dos autores e o nome da instituição de origem (letra inicial maiúscula e demais minúsculas, fonte Arial, tamanho 40). Para os títulos introdução, metodologia ou materiais e métodos, desenvolvimento, conclusões ou considerações finais e referências sugere-se letra maiúscula, fonte Arial, tamanho 40.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disponibilizada condições materiais para a exposição do painel.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autores receberão certificados de participação.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260729" y="7489132"/>
            <a:ext cx="23841596" cy="3250349"/>
          </a:xfrm>
          <a:prstGeom prst="rect">
            <a:avLst/>
          </a:prstGeom>
        </p:spPr>
        <p:txBody>
          <a:bodyPr/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Clique para editar autores e instituição de origem (na</a:t>
            </a:r>
            <a:r>
              <a:rPr lang="pt-BR" sz="4500" baseline="0" dirty="0">
                <a:latin typeface="Arial" panose="020B0604020202020204" pitchFamily="34" charset="0"/>
                <a:cs typeface="Arial" panose="020B0604020202020204" pitchFamily="34" charset="0"/>
              </a:rPr>
              <a:t> sequência, separados por ponto e vírgula)</a:t>
            </a:r>
          </a:p>
          <a:p>
            <a:pPr algn="ctr"/>
            <a:r>
              <a:rPr lang="pt-BR" sz="4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Organizadora do 8° CIM; FAAG - Faculdade de Agudos</a:t>
            </a:r>
          </a:p>
        </p:txBody>
      </p:sp>
    </p:spTree>
    <p:extLst>
      <p:ext uri="{BB962C8B-B14F-4D97-AF65-F5344CB8AC3E}">
        <p14:creationId xmlns:p14="http://schemas.microsoft.com/office/powerpoint/2010/main" val="361093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260729" y="7489132"/>
            <a:ext cx="26198880" cy="3250349"/>
          </a:xfrm>
          <a:prstGeom prst="rect">
            <a:avLst/>
          </a:prstGeom>
        </p:spPr>
        <p:txBody>
          <a:bodyPr/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Área Temática:</a:t>
            </a:r>
          </a:p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Clique para editar autores e instituição de origem (na</a:t>
            </a:r>
            <a:r>
              <a:rPr lang="pt-BR" sz="4500" baseline="0" dirty="0">
                <a:latin typeface="Arial" panose="020B0604020202020204" pitchFamily="34" charset="0"/>
                <a:cs typeface="Arial" panose="020B0604020202020204" pitchFamily="34" charset="0"/>
              </a:rPr>
              <a:t> sequência, separados por ponto e vírgula)</a:t>
            </a:r>
          </a:p>
          <a:p>
            <a:pPr algn="ctr"/>
            <a:endParaRPr lang="pt-BR" sz="4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47"/>
          <p:cNvSpPr txBox="1">
            <a:spLocks noChangeArrowheads="1"/>
          </p:cNvSpPr>
          <p:nvPr/>
        </p:nvSpPr>
        <p:spPr bwMode="auto">
          <a:xfrm>
            <a:off x="1109663" y="11606212"/>
            <a:ext cx="15160625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544513"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51"/>
          <p:cNvSpPr txBox="1">
            <a:spLocks noChangeArrowheads="1"/>
          </p:cNvSpPr>
          <p:nvPr/>
        </p:nvSpPr>
        <p:spPr bwMode="auto">
          <a:xfrm>
            <a:off x="1109663" y="24698325"/>
            <a:ext cx="15160625" cy="70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544513"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52"/>
          <p:cNvSpPr txBox="1">
            <a:spLocks noChangeArrowheads="1"/>
          </p:cNvSpPr>
          <p:nvPr/>
        </p:nvSpPr>
        <p:spPr bwMode="auto">
          <a:xfrm>
            <a:off x="17385800" y="34060084"/>
            <a:ext cx="13752513" cy="510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56"/>
          <p:cNvSpPr txBox="1">
            <a:spLocks noChangeArrowheads="1"/>
          </p:cNvSpPr>
          <p:nvPr/>
        </p:nvSpPr>
        <p:spPr bwMode="auto">
          <a:xfrm>
            <a:off x="17274346" y="24529949"/>
            <a:ext cx="13981113" cy="756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61"/>
          <p:cNvSpPr txBox="1">
            <a:spLocks noChangeArrowheads="1"/>
          </p:cNvSpPr>
          <p:nvPr/>
        </p:nvSpPr>
        <p:spPr bwMode="auto">
          <a:xfrm>
            <a:off x="1109663" y="20161250"/>
            <a:ext cx="1516062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62">
            <a:extLst>
              <a:ext uri="{FF2B5EF4-FFF2-40B4-BE49-F238E27FC236}">
                <a16:creationId xmlns:a16="http://schemas.microsoft.com/office/drawing/2014/main" id="{A9F98BE2-7380-4CD6-A519-06B59C95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5415" y="10610894"/>
            <a:ext cx="13500100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INTRODUÇÃO</a:t>
            </a:r>
          </a:p>
        </p:txBody>
      </p:sp>
      <p:sp>
        <p:nvSpPr>
          <p:cNvPr id="13" name="Text Box 163">
            <a:extLst>
              <a:ext uri="{FF2B5EF4-FFF2-40B4-BE49-F238E27FC236}">
                <a16:creationId xmlns:a16="http://schemas.microsoft.com/office/drawing/2014/main" id="{7C930BD2-FBF0-40A5-A30B-C2DA6DC88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2" y="15946438"/>
            <a:ext cx="13501687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OBJETIVOS</a:t>
            </a:r>
          </a:p>
        </p:txBody>
      </p:sp>
      <p:sp>
        <p:nvSpPr>
          <p:cNvPr id="14" name="Text Box 164">
            <a:extLst>
              <a:ext uri="{FF2B5EF4-FFF2-40B4-BE49-F238E27FC236}">
                <a16:creationId xmlns:a16="http://schemas.microsoft.com/office/drawing/2014/main" id="{903F7EB1-9F71-47CD-99FF-9800B228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23736300"/>
            <a:ext cx="13350875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DESENVOLVIMENTO</a:t>
            </a:r>
          </a:p>
        </p:txBody>
      </p:sp>
      <p:sp>
        <p:nvSpPr>
          <p:cNvPr id="15" name="Text Box 166">
            <a:extLst>
              <a:ext uri="{FF2B5EF4-FFF2-40B4-BE49-F238E27FC236}">
                <a16:creationId xmlns:a16="http://schemas.microsoft.com/office/drawing/2014/main" id="{D03DC607-854F-478F-9DAE-8A1B8BF2D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2554" y="23459509"/>
            <a:ext cx="13050838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CONSIDERAÇÕES FINAIS</a:t>
            </a:r>
          </a:p>
        </p:txBody>
      </p:sp>
      <p:sp>
        <p:nvSpPr>
          <p:cNvPr id="16" name="Text Box 167">
            <a:extLst>
              <a:ext uri="{FF2B5EF4-FFF2-40B4-BE49-F238E27FC236}">
                <a16:creationId xmlns:a16="http://schemas.microsoft.com/office/drawing/2014/main" id="{7A7041B9-9E84-40AC-BD94-0BF391C81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6361" y="32511964"/>
            <a:ext cx="13050838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REFERÊNCIAS</a:t>
            </a:r>
          </a:p>
        </p:txBody>
      </p:sp>
      <p:sp>
        <p:nvSpPr>
          <p:cNvPr id="17" name="Text Box 151"/>
          <p:cNvSpPr txBox="1">
            <a:spLocks noChangeArrowheads="1"/>
          </p:cNvSpPr>
          <p:nvPr/>
        </p:nvSpPr>
        <p:spPr bwMode="auto">
          <a:xfrm>
            <a:off x="17178214" y="11531028"/>
            <a:ext cx="13752513" cy="215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227388" y="37999988"/>
            <a:ext cx="10818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1.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(2024) </a:t>
            </a:r>
          </a:p>
        </p:txBody>
      </p:sp>
      <p:pic>
        <p:nvPicPr>
          <p:cNvPr id="19" name="Gráfico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6"/>
          <a:stretch>
            <a:fillRect/>
          </a:stretch>
        </p:blipFill>
        <p:spPr bwMode="auto">
          <a:xfrm>
            <a:off x="17282145" y="14041860"/>
            <a:ext cx="693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áfico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6"/>
          <a:stretch>
            <a:fillRect/>
          </a:stretch>
        </p:blipFill>
        <p:spPr bwMode="auto">
          <a:xfrm>
            <a:off x="24373508" y="14070435"/>
            <a:ext cx="62468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7986995" y="19234573"/>
            <a:ext cx="51054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2.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(2024)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5073595" y="19158373"/>
            <a:ext cx="5103813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3.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(2023) </a:t>
            </a:r>
          </a:p>
        </p:txBody>
      </p:sp>
      <p:pic>
        <p:nvPicPr>
          <p:cNvPr id="23" name="Gráfico 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"/>
          <a:stretch>
            <a:fillRect/>
          </a:stretch>
        </p:blipFill>
        <p:spPr bwMode="auto">
          <a:xfrm>
            <a:off x="3227388" y="33085088"/>
            <a:ext cx="853281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63">
            <a:extLst>
              <a:ext uri="{FF2B5EF4-FFF2-40B4-BE49-F238E27FC236}">
                <a16:creationId xmlns:a16="http://schemas.microsoft.com/office/drawing/2014/main" id="{AB1AE4A0-9349-4FAF-9E1D-C343BD336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2" y="19345275"/>
            <a:ext cx="13500100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METODOLOGIA</a:t>
            </a:r>
          </a:p>
        </p:txBody>
      </p:sp>
      <p:sp>
        <p:nvSpPr>
          <p:cNvPr id="25" name="Text Box 161"/>
          <p:cNvSpPr txBox="1">
            <a:spLocks noChangeArrowheads="1"/>
          </p:cNvSpPr>
          <p:nvPr/>
        </p:nvSpPr>
        <p:spPr bwMode="auto">
          <a:xfrm>
            <a:off x="1056481" y="16951325"/>
            <a:ext cx="15160625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51"/>
          <p:cNvSpPr txBox="1">
            <a:spLocks noChangeArrowheads="1"/>
          </p:cNvSpPr>
          <p:nvPr/>
        </p:nvSpPr>
        <p:spPr bwMode="auto">
          <a:xfrm>
            <a:off x="17178215" y="20755121"/>
            <a:ext cx="13752513" cy="215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760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1F497D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10774</TotalTime>
  <Words>364</Words>
  <Application>Microsoft Macintosh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Adhemar Valle</dc:creator>
  <cp:lastModifiedBy>gui vazzoler rigolin</cp:lastModifiedBy>
  <cp:revision>29</cp:revision>
  <dcterms:created xsi:type="dcterms:W3CDTF">2017-02-23T18:18:40Z</dcterms:created>
  <dcterms:modified xsi:type="dcterms:W3CDTF">2025-04-23T16:30:22Z</dcterms:modified>
</cp:coreProperties>
</file>