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2231570" y="71737"/>
            <a:ext cx="99168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pt-B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 userDrawn="1"/>
        </p:nvSpPr>
        <p:spPr>
          <a:xfrm>
            <a:off x="4601936" y="0"/>
            <a:ext cx="2745921" cy="7511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 userDrawn="1"/>
        </p:nvSpPr>
        <p:spPr>
          <a:xfrm>
            <a:off x="4601935" y="6114158"/>
            <a:ext cx="2745921" cy="7511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918938" y="2797629"/>
            <a:ext cx="10515600" cy="1764846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518" y="751114"/>
            <a:ext cx="2492753" cy="92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931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847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10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6571" y="1872342"/>
            <a:ext cx="11527972" cy="466997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2275114" y="-15351"/>
            <a:ext cx="9916885" cy="7555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37457" y="931184"/>
            <a:ext cx="11538856" cy="777874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49" y="60399"/>
            <a:ext cx="1640594" cy="60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03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986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58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677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6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10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87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F21E1-2EBD-454D-A4B3-C9EEBDEA8601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3D117E-EE35-4CCE-812A-0460796754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6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231570" y="71737"/>
            <a:ext cx="99168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CRIAÇÃO DA CULTURA PREVENCIONISTA DE ACIDENTES DE TRABALHO: UM ESTUDO DE CASO EM UMA EMPRESA CERVEJEIRA </a:t>
            </a:r>
            <a:endParaRPr lang="pt-B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2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26571" y="1611086"/>
            <a:ext cx="11527972" cy="493122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	Estruturamos esta apresentação de maneira a auxiliá-lo. Siga os tópicos definidos, buscando uma linguagem clara e objetiva.</a:t>
            </a:r>
            <a:r>
              <a:rPr lang="pt-BR" dirty="0"/>
              <a:t> </a:t>
            </a:r>
            <a:r>
              <a:rPr lang="pt-BR" dirty="0" smtClean="0"/>
              <a:t>Procure sempre colocar as principais informações, pois, lembre-se que a banca já leu seu trabalho.</a:t>
            </a:r>
          </a:p>
          <a:p>
            <a:endParaRPr lang="pt-BR" dirty="0"/>
          </a:p>
          <a:p>
            <a:r>
              <a:rPr lang="pt-BR" dirty="0" smtClean="0"/>
              <a:t>Você terá 15 minutos de fala, depois os membros da banca falarão. No total será aproximadamente 30 minutos de banca;</a:t>
            </a:r>
          </a:p>
          <a:p>
            <a:r>
              <a:rPr lang="pt-BR" dirty="0" smtClean="0"/>
              <a:t>Lembre-se que uma vez aprovado pela banca, você terá 30 dias (corridos) para fazer as devidas correções e entregar a versão final via Portal; </a:t>
            </a:r>
          </a:p>
          <a:p>
            <a:r>
              <a:rPr lang="pt-BR" dirty="0" smtClean="0"/>
              <a:t>Se seu trabalho for monografia, não se esqueça de solicitar a ficha catalográfica na biblioteca e anexar na contracapa do seu TCC;</a:t>
            </a:r>
          </a:p>
          <a:p>
            <a:r>
              <a:rPr lang="pt-BR" dirty="0" smtClean="0"/>
              <a:t>Não esqueça de finalizar todas as suas reuniões que foram agendadas pelo orientador, pois caso contrário este processo não será possível.</a:t>
            </a:r>
          </a:p>
          <a:p>
            <a:pPr marL="457200" lvl="1" indent="0" algn="r">
              <a:buNone/>
            </a:pPr>
            <a:r>
              <a:rPr lang="pt-BR" dirty="0" smtClean="0"/>
              <a:t>BOM TRABALHO!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37457" y="931184"/>
            <a:ext cx="11538856" cy="549273"/>
          </a:xfrm>
        </p:spPr>
        <p:txBody>
          <a:bodyPr/>
          <a:lstStyle/>
          <a:p>
            <a:r>
              <a:rPr lang="pt-BR" dirty="0" smtClean="0"/>
              <a:t>ESTE SLIDE DEVERÁ SER EXCLUÍDO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851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b="1" dirty="0" smtClean="0"/>
              <a:t>OBRIGADO!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66653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3109" y="2623456"/>
            <a:ext cx="10515600" cy="817789"/>
          </a:xfrm>
        </p:spPr>
        <p:txBody>
          <a:bodyPr/>
          <a:lstStyle/>
          <a:p>
            <a:r>
              <a:rPr lang="pt-BR" sz="2800" b="1" dirty="0" smtClean="0"/>
              <a:t>TÍTULO DO TRABALHO</a:t>
            </a:r>
            <a:endParaRPr lang="pt-BR" sz="28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76600" y="4604658"/>
            <a:ext cx="5399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ALUNOS:</a:t>
            </a:r>
          </a:p>
          <a:p>
            <a:pPr algn="ctr"/>
            <a:r>
              <a:rPr lang="pt-BR" dirty="0" smtClean="0"/>
              <a:t>ORIENTADOR:</a:t>
            </a:r>
          </a:p>
          <a:p>
            <a:pPr algn="ctr"/>
            <a:r>
              <a:rPr lang="pt-BR" dirty="0" smtClean="0"/>
              <a:t>CURSO:</a:t>
            </a:r>
          </a:p>
          <a:p>
            <a:pPr algn="ctr"/>
            <a:r>
              <a:rPr lang="pt-BR" dirty="0" smtClean="0"/>
              <a:t>ANO: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167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79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Justificativa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92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7029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 bibliografia </a:t>
            </a:r>
            <a:r>
              <a:rPr lang="pt-BR" dirty="0" smtClean="0">
                <a:solidFill>
                  <a:srgbClr val="FFC000"/>
                </a:solidFill>
              </a:rPr>
              <a:t>(abordagem rápida, somente com os principais conceitos, se julgar necessário)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88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desenvolvido </a:t>
            </a:r>
            <a:r>
              <a:rPr lang="pt-BR" dirty="0" smtClean="0">
                <a:solidFill>
                  <a:srgbClr val="FFC000"/>
                </a:solidFill>
              </a:rPr>
              <a:t>(pode mudar o nome, ex. estudo de caso)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48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 ou conclusões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462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1361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56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ESTE SLIDE DEVERÁ SER EXCLUÍDO </vt:lpstr>
      <vt:lpstr>TÍTULO DO TRABALHO</vt:lpstr>
      <vt:lpstr>Objetivo</vt:lpstr>
      <vt:lpstr>Justificativa</vt:lpstr>
      <vt:lpstr>Metodologia</vt:lpstr>
      <vt:lpstr>Revisão bibliografia (abordagem rápida, somente com os principais conceitos, se julgar necessário)</vt:lpstr>
      <vt:lpstr>Trabalho desenvolvido (pode mudar o nome, ex. estudo de caso)</vt:lpstr>
      <vt:lpstr>Considerações finais ou conclusões</vt:lpstr>
      <vt:lpstr>Bibliografia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CRIAÇÃO DA CULTURA PREVENCIONISTA DE ACIDENTES DE TRABALHO: UM ESTUDO DE CASO EM UMA EMPRESA CERVEJEIRA</dc:title>
  <dc:creator>aluno</dc:creator>
  <cp:lastModifiedBy>André Cortucci</cp:lastModifiedBy>
  <cp:revision>25</cp:revision>
  <dcterms:created xsi:type="dcterms:W3CDTF">2016-12-12T23:03:56Z</dcterms:created>
  <dcterms:modified xsi:type="dcterms:W3CDTF">2026-04-15T18:51:36Z</dcterms:modified>
</cp:coreProperties>
</file>